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3FD73"/>
    <a:srgbClr val="FFFE5E"/>
    <a:srgbClr val="FFEFFF"/>
    <a:srgbClr val="FFE1FF"/>
    <a:srgbClr val="FFDDFF"/>
    <a:srgbClr val="FFCCFF"/>
    <a:srgbClr val="EAFCE0"/>
    <a:srgbClr val="F6E7E6"/>
    <a:srgbClr val="F5E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92" autoAdjust="0"/>
  </p:normalViewPr>
  <p:slideViewPr>
    <p:cSldViewPr>
      <p:cViewPr>
        <p:scale>
          <a:sx n="130" d="100"/>
          <a:sy n="130" d="100"/>
        </p:scale>
        <p:origin x="-18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27/02/2023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4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</a:t>
            </a:r>
            <a:endParaRPr lang="it-IT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2099274" y="1196752"/>
            <a:ext cx="487254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Enti Pubblici Vigilati </a:t>
            </a:r>
            <a:r>
              <a:rPr lang="it-IT" smtClean="0"/>
              <a:t>al </a:t>
            </a:r>
            <a:r>
              <a:rPr lang="it-IT" smtClean="0"/>
              <a:t>01/01/2023</a:t>
            </a:r>
            <a:endParaRPr lang="it-IT" dirty="0"/>
          </a:p>
        </p:txBody>
      </p:sp>
      <p:sp>
        <p:nvSpPr>
          <p:cNvPr id="71" name="Casella di testo 6"/>
          <p:cNvSpPr txBox="1"/>
          <p:nvPr/>
        </p:nvSpPr>
        <p:spPr>
          <a:xfrm>
            <a:off x="1419845" y="2643685"/>
            <a:ext cx="1106935" cy="593671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1100">
                <a:effectLst/>
                <a:ea typeface="Calibri"/>
                <a:cs typeface="Times New Roman"/>
              </a:defRPr>
            </a:lvl1pPr>
          </a:lstStyle>
          <a:p>
            <a:r>
              <a:rPr lang="it-IT" sz="800" dirty="0"/>
              <a:t>Azienda Trasporti Funicolari Malcesine – Monte Baldo         25%</a:t>
            </a:r>
          </a:p>
        </p:txBody>
      </p:sp>
      <p:sp>
        <p:nvSpPr>
          <p:cNvPr id="73" name="Casella di testo 8"/>
          <p:cNvSpPr txBox="1"/>
          <p:nvPr/>
        </p:nvSpPr>
        <p:spPr>
          <a:xfrm>
            <a:off x="2627784" y="2636912"/>
            <a:ext cx="1106934" cy="607219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Consorzio per la Zona Agricola Industriale di Verona  </a:t>
            </a:r>
            <a:r>
              <a:rPr lang="it-IT" dirty="0" smtClean="0"/>
              <a:t>           </a:t>
            </a:r>
            <a:r>
              <a:rPr lang="it-IT" dirty="0"/>
              <a:t>33,33%</a:t>
            </a:r>
          </a:p>
          <a:p>
            <a:r>
              <a:rPr lang="it-IT" dirty="0"/>
              <a:t> </a:t>
            </a:r>
          </a:p>
        </p:txBody>
      </p:sp>
      <p:sp>
        <p:nvSpPr>
          <p:cNvPr id="77" name="Casella di testo 9"/>
          <p:cNvSpPr txBox="1"/>
          <p:nvPr/>
        </p:nvSpPr>
        <p:spPr>
          <a:xfrm>
            <a:off x="5242666" y="2643685"/>
            <a:ext cx="1106939" cy="607219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Ente Autonomo Magazzini Generali di Verona </a:t>
            </a:r>
            <a:r>
              <a:rPr lang="it-IT" dirty="0" smtClean="0"/>
              <a:t>in liquidazione  </a:t>
            </a:r>
            <a:r>
              <a:rPr lang="it-IT" dirty="0"/>
              <a:t>33,33%</a:t>
            </a:r>
          </a:p>
        </p:txBody>
      </p:sp>
      <p:sp>
        <p:nvSpPr>
          <p:cNvPr id="87" name="Casella di testo 12"/>
          <p:cNvSpPr txBox="1"/>
          <p:nvPr/>
        </p:nvSpPr>
        <p:spPr>
          <a:xfrm>
            <a:off x="6588224" y="2636912"/>
            <a:ext cx="1106934" cy="607219"/>
          </a:xfrm>
          <a:prstGeom prst="rect">
            <a:avLst/>
          </a:prstGeom>
          <a:solidFill>
            <a:srgbClr val="FEFE6A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Unione italiana delle </a:t>
            </a:r>
            <a:r>
              <a:rPr lang="it-IT" dirty="0" smtClean="0"/>
              <a:t>C.C.I.A.A.</a:t>
            </a:r>
            <a:endParaRPr lang="it-IT" dirty="0"/>
          </a:p>
        </p:txBody>
      </p:sp>
      <p:cxnSp>
        <p:nvCxnSpPr>
          <p:cNvPr id="3" name="Connettore 1 2"/>
          <p:cNvCxnSpPr/>
          <p:nvPr/>
        </p:nvCxnSpPr>
        <p:spPr>
          <a:xfrm>
            <a:off x="4535544" y="1566084"/>
            <a:ext cx="0" cy="422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973313" y="1988840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7141691" y="2002388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5796136" y="2002388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 flipV="1">
            <a:off x="1973313" y="1986863"/>
            <a:ext cx="5168378" cy="1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>
            <a:endCxn id="73" idx="0"/>
          </p:cNvCxnSpPr>
          <p:nvPr/>
        </p:nvCxnSpPr>
        <p:spPr>
          <a:xfrm>
            <a:off x="3181251" y="1988840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46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82</cp:revision>
  <dcterms:created xsi:type="dcterms:W3CDTF">2013-01-11T08:08:53Z</dcterms:created>
  <dcterms:modified xsi:type="dcterms:W3CDTF">2023-02-27T07:26:51Z</dcterms:modified>
</cp:coreProperties>
</file>